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7" r:id="rId3"/>
    <p:sldId id="400" r:id="rId5"/>
    <p:sldId id="482" r:id="rId6"/>
    <p:sldId id="512" r:id="rId7"/>
    <p:sldId id="483" r:id="rId8"/>
    <p:sldId id="484" r:id="rId9"/>
    <p:sldId id="485" r:id="rId10"/>
    <p:sldId id="486" r:id="rId11"/>
    <p:sldId id="487" r:id="rId12"/>
    <p:sldId id="495" r:id="rId13"/>
    <p:sldId id="499" r:id="rId14"/>
    <p:sldId id="488" r:id="rId15"/>
    <p:sldId id="491" r:id="rId16"/>
    <p:sldId id="492" r:id="rId17"/>
    <p:sldId id="489" r:id="rId18"/>
    <p:sldId id="496" r:id="rId19"/>
    <p:sldId id="497" r:id="rId20"/>
    <p:sldId id="510" r:id="rId21"/>
    <p:sldId id="498" r:id="rId22"/>
    <p:sldId id="513" r:id="rId23"/>
    <p:sldId id="511" r:id="rId24"/>
    <p:sldId id="533" r:id="rId25"/>
    <p:sldId id="514" r:id="rId26"/>
    <p:sldId id="534" r:id="rId27"/>
    <p:sldId id="515" r:id="rId28"/>
    <p:sldId id="535" r:id="rId29"/>
    <p:sldId id="406" r:id="rId3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chemeClr val="accent6">
        <a:lumMod val="75000"/>
      </a:schemeClr>
    </p:penClr>
    <p:extLst>
      <p:ext uri="{2FDB2607-1784-4EEB-B798-7EB5836EED8A}">
        <p14:showMediaCtrls xmlns:p14="http://schemas.microsoft.com/office/powerpoint/2010/main" val="1"/>
      </p:ext>
    </p:extLst>
  </p:showPr>
  <p:clrMru>
    <a:srgbClr val="5F5F5F"/>
    <a:srgbClr val="4D4D4D"/>
    <a:srgbClr val="545758"/>
    <a:srgbClr val="79A7AD"/>
    <a:srgbClr val="006093"/>
    <a:srgbClr val="D85548"/>
    <a:srgbClr val="DBB95B"/>
    <a:srgbClr val="F0CC46"/>
    <a:srgbClr val="F7E49F"/>
    <a:srgbClr val="4EA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9" autoAdjust="0"/>
    <p:restoredTop sz="94660"/>
  </p:normalViewPr>
  <p:slideViewPr>
    <p:cSldViewPr>
      <p:cViewPr>
        <p:scale>
          <a:sx n="110" d="100"/>
          <a:sy n="110" d="100"/>
        </p:scale>
        <p:origin x="-1728" y="-5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C50A1E-EFA9-4748-889F-4C43062E0A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36DC3-DF46-4C9C-8BD4-2C052E4267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71450"/>
            <a:ext cx="2057400" cy="36576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71450"/>
            <a:ext cx="6019800" cy="3657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Thinkpad\Desktop\7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连接符 3"/>
          <p:cNvCxnSpPr/>
          <p:nvPr userDrawn="1"/>
        </p:nvCxnSpPr>
        <p:spPr>
          <a:xfrm>
            <a:off x="0" y="608076"/>
            <a:ext cx="914400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23528" y="179082"/>
            <a:ext cx="2097249" cy="329836"/>
          </a:xfrm>
          <a:prstGeom prst="rect">
            <a:avLst/>
          </a:prstGeom>
          <a:noFill/>
        </p:spPr>
        <p:txBody>
          <a:bodyPr wrap="none" lIns="82808" tIns="41403" rIns="82808" bIns="41403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点此添加文字模板</a:t>
            </a:r>
            <a:endParaRPr lang="zh-CN" alt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00125"/>
            <a:ext cx="4038600" cy="2828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000125"/>
            <a:ext cx="4038600" cy="28289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6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6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9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7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9B4BF91-9679-4BFE-9776-0FD5B274C7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51CA7021-156E-49F2-BD2F-DA01B3279E7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2.xml"/><Relationship Id="rId12" Type="http://schemas.openxmlformats.org/officeDocument/2006/relationships/audio" Target="../media/audio1.wav"/><Relationship Id="rId11" Type="http://schemas.openxmlformats.org/officeDocument/2006/relationships/tags" Target="../tags/tag1.xml"/><Relationship Id="rId10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hinkpad\Desktop\1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hinkpad\Desktop\22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75"/>
          <a:stretch>
            <a:fillRect/>
          </a:stretch>
        </p:blipFill>
        <p:spPr bwMode="auto">
          <a:xfrm>
            <a:off x="0" y="4114800"/>
            <a:ext cx="9144000" cy="103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hinkpad\Desktop\343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85965" r="90729" b="3733"/>
          <a:stretch>
            <a:fillRect/>
          </a:stretch>
        </p:blipFill>
        <p:spPr bwMode="auto">
          <a:xfrm>
            <a:off x="127000" y="4422973"/>
            <a:ext cx="720725" cy="53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5" descr="C:\Users\Thinkpad\Desktop\43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81950" r="84167" b="10020"/>
          <a:stretch>
            <a:fillRect/>
          </a:stretch>
        </p:blipFill>
        <p:spPr bwMode="auto">
          <a:xfrm>
            <a:off x="247650" y="4216400"/>
            <a:ext cx="1200150" cy="41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Thinkpad\Desktop\4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9" t="83678" r="16806" b="8161"/>
          <a:stretch>
            <a:fillRect/>
          </a:stretch>
        </p:blipFill>
        <p:spPr bwMode="auto">
          <a:xfrm>
            <a:off x="6870700" y="4305300"/>
            <a:ext cx="736600" cy="4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hinkpad\Desktop\55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83" t="83678" r="6458" b="8161"/>
          <a:stretch>
            <a:fillRect/>
          </a:stretch>
        </p:blipFill>
        <p:spPr bwMode="auto">
          <a:xfrm>
            <a:off x="7962900" y="4305300"/>
            <a:ext cx="590550" cy="41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:\Users\Thinkpad\Desktop\76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9" t="6912" r="15138" b="10020"/>
          <a:stretch>
            <a:fillRect/>
          </a:stretch>
        </p:blipFill>
        <p:spPr bwMode="auto">
          <a:xfrm>
            <a:off x="1384300" y="355600"/>
            <a:ext cx="6375400" cy="427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Thinkpad\Desktop\123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t="86640" r="24861" b="3733"/>
          <a:stretch>
            <a:fillRect/>
          </a:stretch>
        </p:blipFill>
        <p:spPr bwMode="auto">
          <a:xfrm>
            <a:off x="2260600" y="4457700"/>
            <a:ext cx="46101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Thinkpad\Desktop\32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69855" r="71806" b="13360"/>
          <a:stretch>
            <a:fillRect/>
          </a:stretch>
        </p:blipFill>
        <p:spPr bwMode="auto">
          <a:xfrm>
            <a:off x="1676400" y="3594100"/>
            <a:ext cx="9017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Thinkpad\Desktop\543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6" t="86640" r="78333" b="6680"/>
          <a:stretch>
            <a:fillRect/>
          </a:stretch>
        </p:blipFill>
        <p:spPr bwMode="auto">
          <a:xfrm>
            <a:off x="1079500" y="4457700"/>
            <a:ext cx="901700" cy="34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Box 13"/>
          <p:cNvSpPr txBox="1">
            <a:spLocks noChangeArrowheads="1"/>
          </p:cNvSpPr>
          <p:nvPr/>
        </p:nvSpPr>
        <p:spPr bwMode="auto">
          <a:xfrm>
            <a:off x="1741798" y="1147339"/>
            <a:ext cx="5660405" cy="1630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5000" b="1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Jenkins&amp;Jmeter性能自动化</a:t>
            </a:r>
            <a:endParaRPr lang="en-US" altLang="zh-CN" sz="5000" b="1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auto">
          <a:xfrm>
            <a:off x="1741798" y="1936502"/>
            <a:ext cx="560301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8" tIns="45724" rIns="91448" bIns="45724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2400" dirty="0">
                <a:ln w="19050">
                  <a:noFill/>
                </a:ln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endParaRPr lang="zh-CN" altLang="en-US" dirty="0">
              <a:ln w="19050">
                <a:noFill/>
              </a:ln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6000">
        <p:sndAc>
          <p:stSnd loop="1">
            <p:snd r:embed="rId12" name="2.wav"/>
          </p:stSnd>
        </p:sndAc>
      </p:transition>
    </mc:Choice>
    <mc:Fallback>
      <p:transition advClick="0" advTm="6000">
        <p:sndAc>
          <p:stSnd loop="1">
            <p:snd r:embed="rId12" name="2.wav"/>
          </p:stSnd>
        </p:sndAc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52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52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1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6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4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7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6" presetClass="emph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6" dur="500" tmFilter="0, 0; .2, .5; .8, .5; 1, 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7" dur="250" autoRev="1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3" presetClass="entr" presetSubtype="52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0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3" presetClass="entr" presetSubtype="528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3" presetClass="entr" presetSubtype="528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0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3" presetClass="entr" presetSubtype="52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0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3" presetClass="entr" presetSubtype="528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0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3" presetClass="entr" presetSubtype="52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3" presetClass="entr" presetSubtype="528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10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6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/>
          <p:bldP spid="4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490470" y="1377315"/>
            <a:ext cx="41636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二、创建</a:t>
            </a:r>
            <a:r>
              <a:rPr lang="en-US" altLang="zh-CN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endParaRPr lang="en-US" altLang="zh-CN" sz="40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" y="1518920"/>
            <a:ext cx="6109335" cy="30714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9475" y="401320"/>
            <a:ext cx="71786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安装插件：build with parameter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创建一个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job</a:t>
            </a:r>
            <a:r>
              <a:rPr 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（基础步骤参照前几期分享</a:t>
            </a:r>
            <a:r>
              <a:rPr lang="en-US" altLang="zh-CN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PPT</a:t>
            </a:r>
            <a:r>
              <a:rPr lang="zh-CN" altLang="en-US" sz="12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配置中，勾选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参数化构建过程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，添加节点配置，选择刚刚连接好的节点机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2430145"/>
            <a:ext cx="7638415" cy="245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827020" y="1369060"/>
            <a:ext cx="34899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三、动态传参</a:t>
            </a:r>
            <a:r>
              <a:rPr lang="en-US" altLang="zh-CN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9665" y="447040"/>
            <a:ext cx="71913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Jmeter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动态传参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定义方法 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${__P(ip,)} 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传参方法  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-Jip=192.168.11.141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70" y="1457960"/>
            <a:ext cx="7591425" cy="14712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835" y="2242820"/>
            <a:ext cx="6939280" cy="19342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65" y="3051175"/>
            <a:ext cx="7130415" cy="1710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022985"/>
            <a:ext cx="7984490" cy="2051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0" y="2287270"/>
            <a:ext cx="7764145" cy="24644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29665" y="447040"/>
            <a:ext cx="38404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检验结果：执行成功了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~~</a:t>
            </a:r>
            <a:endParaRPr lang="en-US" alt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9665" y="447040"/>
            <a:ext cx="38404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Jenkins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参数化构建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63370" y="829945"/>
            <a:ext cx="6017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安装Extended Choice Parameter Plug-In插件，参数化构建过程中添加需要的字符参数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665" y="1662430"/>
            <a:ext cx="5288915" cy="27412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810" y="2122805"/>
            <a:ext cx="4877435" cy="2707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42415" y="287655"/>
            <a:ext cx="524510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脚本中引用刚刚定义的参数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说明：不同平台下，变量的引用方式不一样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Windows批处理：%var_name%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Unix/Linux Shell： ${var_name}</a:t>
            </a:r>
            <a:endParaRPr lang="zh-CN" altLang="en-US" sz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867535"/>
            <a:ext cx="8640445" cy="24441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39520" y="429895"/>
            <a:ext cx="66649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点击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build with parameters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，刚刚配置的参数和默认值就都显示在这里；点击开始构建就可以正常执行脚本了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~~</a:t>
            </a:r>
            <a:endParaRPr lang="en-US" alt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90" y="1222375"/>
            <a:ext cx="7399020" cy="3563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223770" y="1376045"/>
            <a:ext cx="46964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四、生成</a:t>
            </a:r>
            <a:r>
              <a:rPr lang="en-US" altLang="zh-CN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en-US" altLang="zh-CN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89405" y="918210"/>
            <a:ext cx="38404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安装如下插件：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405" y="1577340"/>
            <a:ext cx="3681095" cy="4419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405" y="2328545"/>
            <a:ext cx="6188075" cy="487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642235" y="1376680"/>
            <a:ext cx="3766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一、新增节点机</a:t>
            </a:r>
            <a:r>
              <a:rPr lang="en-US" altLang="zh-CN" sz="40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4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62050" y="815340"/>
            <a:ext cx="6819265" cy="1229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增加构建后步骤： Publish Performance test result report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source data files：日志文件所在的相对路径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evaluation mode：选择判断模式，一般来说选择 standard mode (标准模式)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95" y="2406015"/>
            <a:ext cx="8311515" cy="1272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3320" y="367665"/>
            <a:ext cx="6819265" cy="1845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增加构建后步骤：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Publish HTML reports</a:t>
            </a:r>
            <a:endParaRPr lang="en-US" alt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 directory to archive：在本机上运行完脚本后生成的测试报告路径，这里是相对路径。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index pages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：这个就是运行完脚本后，在report文件夹下生成报告的名称，自己随便取名，保证跟report文件夹下名称一致就行（每次生成一个固定的名称，新的覆盖旧的，不要加时间戳）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Report title</a:t>
            </a:r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：显示在jenkins上的名称，默认HTML Report就行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70" y="2389505"/>
            <a:ext cx="7110730" cy="2021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2685" y="652145"/>
            <a:ext cx="706818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注意：上面的两个目录一定要在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Jenkinsworkspace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目录下，否则会一直报错！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HTMLReport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目录和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index.html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文件要自己先生成好，否则也会一直报错！</a:t>
            </a:r>
            <a:endParaRPr lang="zh-CN" altLang="en-US" sz="14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2032000"/>
            <a:ext cx="8138160" cy="2537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62685" y="389255"/>
            <a:ext cx="3454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构建后就会得到丰富的报告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35" y="920750"/>
            <a:ext cx="8380730" cy="3789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62685" y="389255"/>
            <a:ext cx="3454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查看大图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061720"/>
            <a:ext cx="7981315" cy="3663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189990"/>
            <a:ext cx="8222615" cy="31191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2685" y="389255"/>
            <a:ext cx="3454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别人家的趋势图：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05" y="1585595"/>
            <a:ext cx="7971155" cy="31026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62685" y="389255"/>
            <a:ext cx="34544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别人家的报告：</a:t>
            </a:r>
            <a:endParaRPr lang="zh-CN" altLang="en-US" sz="14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978025" y="1927225"/>
            <a:ext cx="51885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 </a:t>
            </a:r>
            <a:r>
              <a:rPr lang="zh-CN" altLang="en-US" sz="4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 谢 聆 听 </a:t>
            </a:r>
            <a:r>
              <a:rPr lang="en-US" altLang="zh-CN" sz="400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endParaRPr lang="en-US" altLang="zh-CN" sz="400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807210" y="895350"/>
            <a:ext cx="57892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jenkins安装在一台机器，所有的jobs都在这台机器上运行，如果超过太多jobs去运行，会形成等待。</a:t>
            </a:r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节点存在的意义就是解决这个问题，提高效率。</a:t>
            </a:r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安装jenkins的机器称为master机，而其它机器就属于master的分支，称为slave。</a:t>
            </a:r>
            <a:endParaRPr lang="zh-CN" altLang="en-US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要利用其它机器用执行jenkins的jobs，则需要一些配置，形成两台机器互通。</a:t>
            </a:r>
            <a:endParaRPr lang="zh-CN" altLang="en-US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45" y="924560"/>
            <a:ext cx="6366510" cy="3133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23315" y="586740"/>
            <a:ext cx="668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进入【系统管理】-【管理节点】-【新建节点】</a:t>
            </a:r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1686560"/>
            <a:ext cx="8119110" cy="2122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" y="955040"/>
            <a:ext cx="8319135" cy="3559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10" y="2173605"/>
            <a:ext cx="7988300" cy="2760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23950" y="438785"/>
            <a:ext cx="668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.配置节点</a:t>
            </a:r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510" y="1822450"/>
            <a:ext cx="6671945" cy="28708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925" y="1822450"/>
            <a:ext cx="4723130" cy="30841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2510" y="391795"/>
            <a:ext cx="6689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.连接节点机</a:t>
            </a:r>
            <a:endParaRPr lang="zh-CN" altLang="en-US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31570" y="822325"/>
            <a:ext cx="71564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：点击Launch按钮下载slave-agent.jnlp，放到节点机器上，双击启动  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（节点机器必须有jdk环境，因为需要javaws.exe来启动）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方法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：下载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agent</a:t>
            </a:r>
            <a:r>
              <a:rPr lang="zh-CN" altLang="en-US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.jar的jar包，放到节点机器上，用下面命令启动</a:t>
            </a:r>
            <a:endParaRPr lang="zh-CN" altLang="en-US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31570" y="370840"/>
            <a:ext cx="71564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问题：如果页面上没有显示这两种连接方法</a:t>
            </a:r>
            <a:endParaRPr 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1570" y="708025"/>
            <a:ext cx="66382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解:</a:t>
            </a:r>
            <a:endParaRPr 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1：打开"系统管理"——"Configure Global Security"</a:t>
            </a:r>
            <a:endParaRPr 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2：TCP port JNLP agents 配置成"随机选取"，点击"Agent protocols"，打勾开启"Java Web Start Agent Protocol3"</a:t>
            </a:r>
            <a:endParaRPr 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3：检查Plugin Manager中"Enable Slave"需要打勾</a:t>
            </a:r>
            <a:endParaRPr 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2155190"/>
            <a:ext cx="5685155" cy="2317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205" y="3177540"/>
            <a:ext cx="4351655" cy="1630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3" descr="C:\Users\Thinkpad\Desktop\frfrfr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"/>
            <a:ext cx="9144000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624330" y="38087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0" y="880745"/>
            <a:ext cx="5471160" cy="35737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44215" y="393700"/>
            <a:ext cx="19996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连接成功页面</a:t>
            </a:r>
            <a:r>
              <a:rPr lang="en-US" altLang="zh-CN" sz="1600">
                <a:solidFill>
                  <a:srgbClr val="5F5F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~~</a:t>
            </a:r>
            <a:endParaRPr lang="en-US" altLang="zh-CN" sz="1600">
              <a:solidFill>
                <a:srgbClr val="5F5F5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 advClick="0" advTm="4000">
        <p14:reveal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1485</Words>
  <Application>WPS 演示</Application>
  <PresentationFormat>全屏显示(16:9)</PresentationFormat>
  <Paragraphs>89</Paragraphs>
  <Slides>27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大侠素材铺</dc:title>
  <dc:creator>大侠素材铺</dc:creator>
  <dc:description>大侠素材铺
淘宝店：https://dxpu.taobao.com/</dc:description>
  <cp:lastModifiedBy>admin</cp:lastModifiedBy>
  <cp:revision>722</cp:revision>
  <dcterms:created xsi:type="dcterms:W3CDTF">2014-06-09T14:56:00Z</dcterms:created>
  <dcterms:modified xsi:type="dcterms:W3CDTF">2018-10-22T09:53:13Z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2052-11.1.0.7881</vt:lpwstr>
  </property>
</Properties>
</file>